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Service en ligne orientation</a:t>
            </a:r>
            <a:endParaRPr lang="fr-FR" dirty="0"/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65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Validation des intentions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val="22082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Un courriel </a:t>
            </a:r>
            <a:r>
              <a:rPr lang="fr-FR" b="1" dirty="0">
                <a:solidFill>
                  <a:schemeClr val="tx1"/>
                </a:solidFill>
              </a:rPr>
              <a:t>avec le récapitulatif des intentions d’orientation saisies est transmis à chaque représentant </a:t>
            </a:r>
            <a:r>
              <a:rPr lang="fr-FR" b="1" dirty="0" smtClean="0">
                <a:solidFill>
                  <a:schemeClr val="tx1"/>
                </a:solidFill>
              </a:rPr>
              <a:t>légal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4. </a:t>
            </a:r>
            <a:r>
              <a:rPr lang="fr-FR" dirty="0"/>
              <a:t>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69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 smtClean="0"/>
              <a:t>Connexion au service en ligne Orientation dans le portail Scolarité Services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</a:t>
            </a:r>
            <a:r>
              <a:rPr lang="fr-FR" sz="2000" dirty="0" smtClean="0"/>
              <a:t>ervices </a:t>
            </a:r>
            <a:r>
              <a:rPr lang="fr-FR" sz="2000" dirty="0"/>
              <a:t>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 smtClean="0">
              <a:solidFill>
                <a:srgbClr val="000000"/>
              </a:solidFill>
            </a:endParaRPr>
          </a:p>
          <a:p>
            <a:pPr defTabSz="1219170"/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Accès avec </a:t>
            </a:r>
            <a:r>
              <a:rPr lang="fr-FR" b="1" dirty="0">
                <a:solidFill>
                  <a:schemeClr val="tx1"/>
                </a:solidFill>
              </a:rPr>
              <a:t>l’identifiant et le mot de passe de </a:t>
            </a:r>
            <a:r>
              <a:rPr lang="fr-FR" b="1" dirty="0" smtClean="0">
                <a:solidFill>
                  <a:schemeClr val="tx1"/>
                </a:solidFill>
              </a:rPr>
              <a:t>mon compte parent </a:t>
            </a:r>
            <a:r>
              <a:rPr lang="fr-FR" b="1" dirty="0">
                <a:solidFill>
                  <a:schemeClr val="tx1"/>
                </a:solidFill>
              </a:rPr>
              <a:t>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58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 smtClean="0"/>
              <a:t>2. </a:t>
            </a:r>
            <a:r>
              <a:rPr lang="fr-FR" dirty="0" smtClean="0"/>
              <a:t>Saisie </a:t>
            </a:r>
            <a:r>
              <a:rPr lang="fr-FR" dirty="0"/>
              <a:t>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3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</a:t>
            </a:r>
            <a:r>
              <a:rPr lang="fr-FR" b="1" dirty="0" smtClean="0">
                <a:solidFill>
                  <a:schemeClr val="tx1"/>
                </a:solidFill>
              </a:rPr>
              <a:t>dans les différentes </a:t>
            </a:r>
            <a:r>
              <a:rPr lang="fr-FR" b="1" dirty="0">
                <a:solidFill>
                  <a:schemeClr val="tx1"/>
                </a:solidFill>
              </a:rPr>
              <a:t>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232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</a:t>
            </a:r>
            <a:r>
              <a:rPr lang="fr-FR" b="1" dirty="0" smtClean="0">
                <a:solidFill>
                  <a:schemeClr val="tx1"/>
                </a:solidFill>
              </a:rPr>
              <a:t>d’orientation, les intentions doivent être validées pour être enregistrées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6721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299</Words>
  <Application>Microsoft Office PowerPoint</Application>
  <PresentationFormat>Grand écran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MINISTÈRIEL</vt:lpstr>
      <vt:lpstr>Présentation PowerPoint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Présentation PowerPoint</vt:lpstr>
      <vt:lpstr>Présentation PowerPoint</vt:lpstr>
      <vt:lpstr>2. Saisie des intentions d’orientation </vt:lpstr>
      <vt:lpstr>Présentation PowerPoint</vt:lpstr>
      <vt:lpstr>Présentation PowerPoint</vt:lpstr>
      <vt:lpstr>Présentation PowerPoint</vt:lpstr>
      <vt:lpstr>3. Validation des intentions</vt:lpstr>
      <vt:lpstr>Présentation PowerPoint</vt:lpstr>
      <vt:lpstr>Présentation PowerPoint</vt:lpstr>
      <vt:lpstr>4. Consultation et accusé de réception de l’avis provisoire du conseil de classe 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GERALDINE DEMONT</cp:lastModifiedBy>
  <cp:revision>13</cp:revision>
  <dcterms:created xsi:type="dcterms:W3CDTF">2021-11-29T12:40:15Z</dcterms:created>
  <dcterms:modified xsi:type="dcterms:W3CDTF">2021-12-14T13:05:35Z</dcterms:modified>
</cp:coreProperties>
</file>